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</p:sldMasterIdLst>
  <p:sldIdLst>
    <p:sldId id="260" r:id="rId51"/>
    <p:sldId id="263" r:id="rId52"/>
    <p:sldId id="266" r:id="rId53"/>
    <p:sldId id="269" r:id="rId54"/>
    <p:sldId id="272" r:id="rId55"/>
    <p:sldId id="275" r:id="rId56"/>
    <p:sldId id="278" r:id="rId57"/>
    <p:sldId id="281" r:id="rId58"/>
    <p:sldId id="284" r:id="rId59"/>
    <p:sldId id="287" r:id="rId60"/>
    <p:sldId id="290" r:id="rId61"/>
    <p:sldId id="293" r:id="rId62"/>
    <p:sldId id="296" r:id="rId63"/>
    <p:sldId id="299" r:id="rId64"/>
    <p:sldId id="302" r:id="rId65"/>
    <p:sldId id="305" r:id="rId66"/>
    <p:sldId id="308" r:id="rId67"/>
    <p:sldId id="311" r:id="rId68"/>
    <p:sldId id="314" r:id="rId69"/>
    <p:sldId id="317" r:id="rId70"/>
    <p:sldId id="320" r:id="rId71"/>
    <p:sldId id="323" r:id="rId72"/>
    <p:sldId id="326" r:id="rId73"/>
    <p:sldId id="329" r:id="rId74"/>
    <p:sldId id="332" r:id="rId75"/>
    <p:sldId id="335" r:id="rId76"/>
    <p:sldId id="338" r:id="rId77"/>
    <p:sldId id="341" r:id="rId78"/>
    <p:sldId id="344" r:id="rId79"/>
    <p:sldId id="347" r:id="rId80"/>
    <p:sldId id="350" r:id="rId81"/>
    <p:sldId id="353" r:id="rId82"/>
    <p:sldId id="356" r:id="rId83"/>
    <p:sldId id="359" r:id="rId84"/>
    <p:sldId id="362" r:id="rId85"/>
    <p:sldId id="365" r:id="rId86"/>
    <p:sldId id="368" r:id="rId87"/>
    <p:sldId id="371" r:id="rId88"/>
    <p:sldId id="374" r:id="rId89"/>
    <p:sldId id="377" r:id="rId90"/>
    <p:sldId id="380" r:id="rId91"/>
    <p:sldId id="383" r:id="rId92"/>
    <p:sldId id="386" r:id="rId93"/>
    <p:sldId id="389" r:id="rId94"/>
    <p:sldId id="392" r:id="rId95"/>
    <p:sldId id="395" r:id="rId96"/>
    <p:sldId id="398" r:id="rId97"/>
    <p:sldId id="401" r:id="rId98"/>
    <p:sldId id="404" r:id="rId99"/>
    <p:sldId id="407" r:id="rId100"/>
  </p:sldIdLst>
  <p:sldSz cx="16256000" cy="9144000"/>
  <p:notesSz cx="16256000" cy="9144000"/>
  <p:custDataLst>
    <p:tags r:id="rId101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0" d="100"/>
          <a:sy n="50" d="100"/>
        </p:scale>
        <p:origin x="-840" y="-84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" Target="slides/slide13.xml"/><Relationship Id="rId68" Type="http://schemas.openxmlformats.org/officeDocument/2006/relationships/slide" Target="slides/slide18.xml"/><Relationship Id="rId84" Type="http://schemas.openxmlformats.org/officeDocument/2006/relationships/slide" Target="slides/slide34.xml"/><Relationship Id="rId89" Type="http://schemas.openxmlformats.org/officeDocument/2006/relationships/slide" Target="slides/slide39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1.xml"/><Relationship Id="rId92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53" Type="http://schemas.openxmlformats.org/officeDocument/2006/relationships/slide" Target="slides/slide3.xml"/><Relationship Id="rId58" Type="http://schemas.openxmlformats.org/officeDocument/2006/relationships/slide" Target="slides/slide8.xml"/><Relationship Id="rId66" Type="http://schemas.openxmlformats.org/officeDocument/2006/relationships/slide" Target="slides/slide16.xml"/><Relationship Id="rId74" Type="http://schemas.openxmlformats.org/officeDocument/2006/relationships/slide" Target="slides/slide24.xml"/><Relationship Id="rId79" Type="http://schemas.openxmlformats.org/officeDocument/2006/relationships/slide" Target="slides/slide29.xml"/><Relationship Id="rId87" Type="http://schemas.openxmlformats.org/officeDocument/2006/relationships/slide" Target="slides/slide37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11.xml"/><Relationship Id="rId82" Type="http://schemas.openxmlformats.org/officeDocument/2006/relationships/slide" Target="slides/slide32.xml"/><Relationship Id="rId90" Type="http://schemas.openxmlformats.org/officeDocument/2006/relationships/slide" Target="slides/slide40.xml"/><Relationship Id="rId95" Type="http://schemas.openxmlformats.org/officeDocument/2006/relationships/slide" Target="slides/slide4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56" Type="http://schemas.openxmlformats.org/officeDocument/2006/relationships/slide" Target="slides/slide6.xml"/><Relationship Id="rId64" Type="http://schemas.openxmlformats.org/officeDocument/2006/relationships/slide" Target="slides/slide14.xml"/><Relationship Id="rId69" Type="http://schemas.openxmlformats.org/officeDocument/2006/relationships/slide" Target="slides/slide19.xml"/><Relationship Id="rId77" Type="http://schemas.openxmlformats.org/officeDocument/2006/relationships/slide" Target="slides/slide27.xml"/><Relationship Id="rId100" Type="http://schemas.openxmlformats.org/officeDocument/2006/relationships/slide" Target="slides/slide50.xml"/><Relationship Id="rId105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1.xml"/><Relationship Id="rId72" Type="http://schemas.openxmlformats.org/officeDocument/2006/relationships/slide" Target="slides/slide22.xml"/><Relationship Id="rId80" Type="http://schemas.openxmlformats.org/officeDocument/2006/relationships/slide" Target="slides/slide30.xml"/><Relationship Id="rId85" Type="http://schemas.openxmlformats.org/officeDocument/2006/relationships/slide" Target="slides/slide35.xml"/><Relationship Id="rId93" Type="http://schemas.openxmlformats.org/officeDocument/2006/relationships/slide" Target="slides/slide43.xml"/><Relationship Id="rId98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9.xml"/><Relationship Id="rId67" Type="http://schemas.openxmlformats.org/officeDocument/2006/relationships/slide" Target="slides/slide17.xml"/><Relationship Id="rId103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4.xml"/><Relationship Id="rId62" Type="http://schemas.openxmlformats.org/officeDocument/2006/relationships/slide" Target="slides/slide12.xml"/><Relationship Id="rId70" Type="http://schemas.openxmlformats.org/officeDocument/2006/relationships/slide" Target="slides/slide20.xml"/><Relationship Id="rId75" Type="http://schemas.openxmlformats.org/officeDocument/2006/relationships/slide" Target="slides/slide25.xml"/><Relationship Id="rId83" Type="http://schemas.openxmlformats.org/officeDocument/2006/relationships/slide" Target="slides/slide33.xml"/><Relationship Id="rId88" Type="http://schemas.openxmlformats.org/officeDocument/2006/relationships/slide" Target="slides/slide38.xml"/><Relationship Id="rId91" Type="http://schemas.openxmlformats.org/officeDocument/2006/relationships/slide" Target="slides/slide41.xml"/><Relationship Id="rId96" Type="http://schemas.openxmlformats.org/officeDocument/2006/relationships/slide" Target="slides/slide4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" Target="slides/slide7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2.xml"/><Relationship Id="rId60" Type="http://schemas.openxmlformats.org/officeDocument/2006/relationships/slide" Target="slides/slide10.xml"/><Relationship Id="rId65" Type="http://schemas.openxmlformats.org/officeDocument/2006/relationships/slide" Target="slides/slide15.xml"/><Relationship Id="rId73" Type="http://schemas.openxmlformats.org/officeDocument/2006/relationships/slide" Target="slides/slide23.xml"/><Relationship Id="rId78" Type="http://schemas.openxmlformats.org/officeDocument/2006/relationships/slide" Target="slides/slide28.xml"/><Relationship Id="rId81" Type="http://schemas.openxmlformats.org/officeDocument/2006/relationships/slide" Target="slides/slide31.xml"/><Relationship Id="rId86" Type="http://schemas.openxmlformats.org/officeDocument/2006/relationships/slide" Target="slides/slide36.xml"/><Relationship Id="rId94" Type="http://schemas.openxmlformats.org/officeDocument/2006/relationships/slide" Target="slides/slide44.xml"/><Relationship Id="rId99" Type="http://schemas.openxmlformats.org/officeDocument/2006/relationships/slide" Target="slides/slide49.xml"/><Relationship Id="rId101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" Target="slides/slide5.xml"/><Relationship Id="rId76" Type="http://schemas.openxmlformats.org/officeDocument/2006/relationships/slide" Target="slides/slide26.xml"/><Relationship Id="rId97" Type="http://schemas.openxmlformats.org/officeDocument/2006/relationships/slide" Target="slides/slide47.xml"/><Relationship Id="rId10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6256000" cy="9144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自定义</PresentationFormat>
  <Paragraphs>0</Paragraphs>
  <Slides>50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50</vt:i4>
      </vt:variant>
      <vt:variant>
        <vt:lpstr>幻灯片标题</vt:lpstr>
      </vt:variant>
      <vt:variant>
        <vt:i4>50</vt:i4>
      </vt:variant>
    </vt:vector>
  </HeadingPairs>
  <TitlesOfParts>
    <vt:vector size="100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2020-09-23T16:47:36Z</dcterms:modified>
</cp:coreProperties>
</file>